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3"/>
  </p:normalViewPr>
  <p:slideViewPr>
    <p:cSldViewPr snapToGrid="0" snapToObjects="1" showGuides="1">
      <p:cViewPr varScale="1">
        <p:scale>
          <a:sx n="68" d="100"/>
          <a:sy n="68" d="100"/>
        </p:scale>
        <p:origin x="79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468C7-268C-784A-B19B-8DE74806A918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FECD18-E452-9C4C-B384-FDC807566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335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FECD18-E452-9C4C-B384-FDC807566C3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213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9EDB1-AE1C-024E-8356-651A93B7AA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53DFDD-991E-E64E-AB88-5899060BC4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B68E7D-7C8D-0140-B456-698573832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A0DD-FAD2-7748-B58B-85D4375D26C6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75CE8-159C-714B-A755-D4791633F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5EFBD8-D4A6-CE49-AB97-52A2FDCA0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0916-B182-5F43-9DE7-264F453FC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39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A08FA-2E53-0143-8BE4-33190C4A0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27FB04-BE6E-7F42-820C-3BC9C200F7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BFF752-417C-2A4B-AB86-1B36B8A77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A0DD-FAD2-7748-B58B-85D4375D26C6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29700D-772E-1A44-A578-0B2B8418C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AA0A35-3148-0141-8F38-AD578B6F0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0916-B182-5F43-9DE7-264F453FC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958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74600E-28B7-304E-9B13-BB82DCAAA6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9E7E0A-A09D-5945-B68E-CFC061449F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2DFB4-FE5A-1242-9D9A-5161E4A16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A0DD-FAD2-7748-B58B-85D4375D26C6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43A4F-0BAF-684B-9AB6-81E93CBA3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70280C-894F-D844-90C0-752364102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0916-B182-5F43-9DE7-264F453FC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383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05FA4-366E-4143-85A8-1ED3CFCBF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6C121-E40E-B54B-83EC-7E200407E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AB5197-6F56-6949-913F-E47BAA51F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A0DD-FAD2-7748-B58B-85D4375D26C6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A2189D-F787-3B45-8A3C-777F6A158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B3722-7896-6846-88B0-66972722D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0916-B182-5F43-9DE7-264F453FC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783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91CEB-BE0C-A949-AB27-76ED04951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6161DF-A3F0-8644-BBB1-9C655EAA9F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4CE8F7-24F6-4D45-A3C4-696236295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A0DD-FAD2-7748-B58B-85D4375D26C6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0042E-8A74-014C-AC39-34A97ED3A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18F14-44D1-7540-9441-7BABD9DA1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0916-B182-5F43-9DE7-264F453FC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060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E4123-49C2-FA4C-B538-39A6CACDF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6EEEC-EA06-8E4C-BFDA-853698D9A0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19AAC2-0281-1641-9C0E-BA0EA8D840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56E2D3-E213-8E47-9079-5039E6595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A0DD-FAD2-7748-B58B-85D4375D26C6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A9F18F-9711-314D-B4A5-ACF350D2C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96516F-C5E1-D744-864E-E54CB48BB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0916-B182-5F43-9DE7-264F453FC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74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90C67-E2CC-9245-97BF-19F4E4B0E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E60244-56F5-8D4D-8893-919C57798F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AA513-4149-624E-ABEB-6BFBEBFFDD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56927A-E522-E143-ABEB-0FA2A9CAD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B64624-3AC9-DB4A-88FE-300A5DA845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D722C7-7F52-FC41-BBD5-C7730946B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A0DD-FAD2-7748-B58B-85D4375D26C6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F0D6B-7A9D-0B42-A569-3F8D2E986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31806E-1350-ED4D-87F1-EB0ED472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0916-B182-5F43-9DE7-264F453FC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111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FF4C4-F8A3-7448-8207-6EFD0BB27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540A6E-6ED5-B04C-B91D-C84CC9F96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A0DD-FAD2-7748-B58B-85D4375D26C6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1369C3-BD39-C54A-884F-21F203E43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A13684-2AF3-2F4D-9BE4-A6AF940E4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0916-B182-5F43-9DE7-264F453FC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97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A8EEAD-C4F0-7A41-A8CB-3B0A58DF8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A0DD-FAD2-7748-B58B-85D4375D26C6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FD372B-2888-1B4D-A6E7-FBEADACE6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EDE748-49A2-BE4F-9C5E-FCD53F836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0916-B182-5F43-9DE7-264F453FC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33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29DB1-6E62-2549-B3DA-FBA7E10DD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363E1-5876-6547-AF0B-52C6A0D5E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33B96D-CB93-1249-9088-A929194084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C26EF6-BD95-994F-B750-510CEF936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A0DD-FAD2-7748-B58B-85D4375D26C6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9212D4-DB60-8B4F-959E-B90096759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DAADA-D1B5-6C4C-8590-623799BA3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0916-B182-5F43-9DE7-264F453FC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101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B3C81-58D5-1942-998B-A6898E717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6FA5AC-6B10-284C-AF5F-1B4EA0919D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2FDF80-A2AF-414A-94AD-9EEF887E8D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17E035-60C2-3A42-9E17-437F89319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A0DD-FAD2-7748-B58B-85D4375D26C6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75F129-CC85-C146-B03D-5463AE999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0DD564-C283-2E4B-BE1C-5CD844C73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0916-B182-5F43-9DE7-264F453FC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19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6CD12A-D872-F149-83E1-9FCC2E4F3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91137A-7CEC-824A-840D-625809C5E4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1216AC-4A39-2A4C-93BB-88EF58BCC1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5A0DD-FAD2-7748-B58B-85D4375D26C6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21857-1473-0546-9BAB-539BE3BD98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AAE538-F0E5-044C-BEDE-BCA977005B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90916-B182-5F43-9DE7-264F453FC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94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7F3E8-2899-964B-9E18-B1A8070864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45099" y="1005313"/>
            <a:ext cx="1771107" cy="847494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US" sz="1600" b="1" dirty="0" err="1"/>
              <a:t>Räuchermännchen</a:t>
            </a:r>
            <a:br>
              <a:rPr lang="en-US" sz="1600" b="1" dirty="0"/>
            </a:br>
            <a:r>
              <a:rPr lang="en-US" sz="1600" b="1" dirty="0"/>
              <a:t>Smoker</a:t>
            </a:r>
            <a:br>
              <a:rPr lang="en-US" sz="1600" b="1" dirty="0"/>
            </a:br>
            <a:r>
              <a:rPr lang="en-US" sz="1600" b="1" dirty="0"/>
              <a:t>Stevens 2020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2BFD68-E9D2-8745-A1F0-DA2117AB7CE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512" y="167113"/>
            <a:ext cx="5179045" cy="291321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EEE9044-ADC2-814A-9569-296C684C9A56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12955" y="515787"/>
            <a:ext cx="5179045" cy="291321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330922B-1D81-0C44-8C43-478AB864F159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96865" y="2924209"/>
            <a:ext cx="6418774" cy="361056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0B3AB39-D8D6-954B-8258-EB4869864CE7}"/>
              </a:ext>
            </a:extLst>
          </p:cNvPr>
          <p:cNvSpPr txBox="1"/>
          <p:nvPr/>
        </p:nvSpPr>
        <p:spPr>
          <a:xfrm>
            <a:off x="111512" y="3236181"/>
            <a:ext cx="1279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/>
              <a:t>Spielzeugmacher</a:t>
            </a:r>
            <a:endParaRPr lang="en-US" sz="1200" b="1" dirty="0"/>
          </a:p>
          <a:p>
            <a:pPr algn="ctr"/>
            <a:r>
              <a:rPr lang="en-US" sz="1200" b="1" dirty="0"/>
              <a:t>Toy makers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A9FACCB-813D-834F-BDD5-1E648DF52952}"/>
              </a:ext>
            </a:extLst>
          </p:cNvPr>
          <p:cNvSpPr txBox="1"/>
          <p:nvPr/>
        </p:nvSpPr>
        <p:spPr>
          <a:xfrm>
            <a:off x="8380676" y="3483158"/>
            <a:ext cx="3633746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Grill Meister – Clown – </a:t>
            </a:r>
            <a:r>
              <a:rPr lang="en-US" sz="1200" b="1" dirty="0" err="1"/>
              <a:t>Bürstenmacher</a:t>
            </a:r>
            <a:r>
              <a:rPr lang="en-US" sz="1200" b="1" dirty="0"/>
              <a:t> – </a:t>
            </a:r>
            <a:r>
              <a:rPr lang="en-US" sz="1200" b="1" dirty="0" err="1"/>
              <a:t>Korbflechter</a:t>
            </a:r>
            <a:endParaRPr lang="en-US" sz="1200" b="1" dirty="0"/>
          </a:p>
          <a:p>
            <a:pPr algn="ctr"/>
            <a:r>
              <a:rPr lang="en-US" sz="1200" b="1" dirty="0" err="1"/>
              <a:t>Waldgnom</a:t>
            </a:r>
            <a:r>
              <a:rPr lang="en-US" sz="1200" b="1" dirty="0"/>
              <a:t> - Ein-Mann-Band</a:t>
            </a:r>
          </a:p>
          <a:p>
            <a:pPr algn="ctr"/>
            <a:endParaRPr lang="en-US" sz="1200" b="1" dirty="0"/>
          </a:p>
          <a:p>
            <a:pPr algn="ctr"/>
            <a:r>
              <a:rPr lang="en-US" sz="1200" b="1" dirty="0"/>
              <a:t>Grill Meister – Clown – Brush maker – Basket weaver</a:t>
            </a:r>
          </a:p>
          <a:p>
            <a:pPr algn="ctr"/>
            <a:r>
              <a:rPr lang="en-US" sz="1200" b="1" dirty="0"/>
              <a:t>Forrest </a:t>
            </a:r>
            <a:r>
              <a:rPr lang="en-US" sz="1200" b="1" dirty="0" err="1"/>
              <a:t>gnom</a:t>
            </a:r>
            <a:r>
              <a:rPr lang="en-US" sz="1200" b="1" dirty="0"/>
              <a:t> – One-Man-Band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08BCEE4-1BC0-AD46-9185-375610543518}"/>
              </a:ext>
            </a:extLst>
          </p:cNvPr>
          <p:cNvSpPr txBox="1"/>
          <p:nvPr/>
        </p:nvSpPr>
        <p:spPr>
          <a:xfrm>
            <a:off x="8095753" y="5694945"/>
            <a:ext cx="3759641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/>
              <a:t>Holzhacker</a:t>
            </a:r>
            <a:r>
              <a:rPr lang="en-US" sz="1200" b="1" dirty="0"/>
              <a:t> 1 – </a:t>
            </a:r>
            <a:r>
              <a:rPr lang="en-US" sz="1200" b="1" dirty="0" err="1"/>
              <a:t>Polizist</a:t>
            </a:r>
            <a:r>
              <a:rPr lang="en-US" sz="1200" b="1" dirty="0"/>
              <a:t> – Schneemann – </a:t>
            </a:r>
            <a:r>
              <a:rPr lang="en-US" sz="1200" b="1" dirty="0" err="1"/>
              <a:t>Holzhacker</a:t>
            </a:r>
            <a:r>
              <a:rPr lang="en-US" sz="1200" b="1" dirty="0"/>
              <a:t> 2</a:t>
            </a:r>
          </a:p>
          <a:p>
            <a:pPr algn="ctr"/>
            <a:r>
              <a:rPr lang="en-US" sz="1200" b="1" dirty="0" err="1"/>
              <a:t>Kletterer</a:t>
            </a:r>
            <a:endParaRPr lang="en-US" sz="1200" b="1" dirty="0"/>
          </a:p>
          <a:p>
            <a:pPr algn="ctr"/>
            <a:endParaRPr lang="en-US" sz="1200" b="1" dirty="0"/>
          </a:p>
          <a:p>
            <a:pPr algn="ctr"/>
            <a:r>
              <a:rPr lang="en-US" sz="1200" b="1" dirty="0"/>
              <a:t>Lumber Jack 1 – Policeman – Snow man – Lumber Jack 1</a:t>
            </a:r>
          </a:p>
          <a:p>
            <a:pPr algn="ctr"/>
            <a:r>
              <a:rPr lang="en-US" sz="1200" b="1" dirty="0"/>
              <a:t>climber</a:t>
            </a:r>
          </a:p>
        </p:txBody>
      </p:sp>
    </p:spTree>
    <p:extLst>
      <p:ext uri="{BB962C8B-B14F-4D97-AF65-F5344CB8AC3E}">
        <p14:creationId xmlns:p14="http://schemas.microsoft.com/office/powerpoint/2010/main" val="3452898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58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Räuchermännchen Smoker Stevens 2020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Räuchermännchen Smoker Stevens 2020</dc:title>
  <dc:creator>Microsoft Office User</dc:creator>
  <cp:lastModifiedBy>hsart@gmx.de</cp:lastModifiedBy>
  <cp:revision>4</cp:revision>
  <dcterms:created xsi:type="dcterms:W3CDTF">2020-12-15T23:47:18Z</dcterms:created>
  <dcterms:modified xsi:type="dcterms:W3CDTF">2020-12-17T00:06:43Z</dcterms:modified>
</cp:coreProperties>
</file>